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9" r:id="rId3"/>
    <p:sldId id="262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A7B7D3-48C5-41A3-808F-16AD5470B5AF}" v="4" dt="2022-06-20T15:58:36.386"/>
    <p1510:client id="{85375C62-FC5F-0064-BDAA-52C19976EF6F}" v="37" dt="2022-06-10T07:22:32.4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hushal Khairnar" userId="S::kdk.comp@coep.ac.in::23f379ca-7b45-4319-8273-f565cf423159" providerId="AD" clId="Web-{85375C62-FC5F-0064-BDAA-52C19976EF6F}"/>
    <pc:docChg chg="modSld">
      <pc:chgData name="khushal Khairnar" userId="S::kdk.comp@coep.ac.in::23f379ca-7b45-4319-8273-f565cf423159" providerId="AD" clId="Web-{85375C62-FC5F-0064-BDAA-52C19976EF6F}" dt="2022-06-10T07:22:32.392" v="19" actId="1076"/>
      <pc:docMkLst>
        <pc:docMk/>
      </pc:docMkLst>
      <pc:sldChg chg="addSp modSp">
        <pc:chgData name="khushal Khairnar" userId="S::kdk.comp@coep.ac.in::23f379ca-7b45-4319-8273-f565cf423159" providerId="AD" clId="Web-{85375C62-FC5F-0064-BDAA-52C19976EF6F}" dt="2022-06-10T07:22:32.392" v="19" actId="1076"/>
        <pc:sldMkLst>
          <pc:docMk/>
          <pc:sldMk cId="1518192690" sldId="256"/>
        </pc:sldMkLst>
        <pc:spChg chg="add mod">
          <ac:chgData name="khushal Khairnar" userId="S::kdk.comp@coep.ac.in::23f379ca-7b45-4319-8273-f565cf423159" providerId="AD" clId="Web-{85375C62-FC5F-0064-BDAA-52C19976EF6F}" dt="2022-06-10T07:22:32.392" v="19" actId="1076"/>
          <ac:spMkLst>
            <pc:docMk/>
            <pc:sldMk cId="1518192690" sldId="256"/>
            <ac:spMk id="4" creationId="{B00BB21C-9E11-E782-D2E2-B0DD37F45253}"/>
          </ac:spMkLst>
        </pc:spChg>
      </pc:sldChg>
    </pc:docChg>
  </pc:docChgLst>
  <pc:docChgLst>
    <pc:chgData name="Guest User" userId="S::urn:spo:anon#660281f054a575ec1c6d540bfe20ee05beb8d3a29a2ac5cdf9817d3f3bb68ca2::" providerId="AD" clId="Web-{2FA7B7D3-48C5-41A3-808F-16AD5470B5AF}"/>
    <pc:docChg chg="modSld">
      <pc:chgData name="Guest User" userId="S::urn:spo:anon#660281f054a575ec1c6d540bfe20ee05beb8d3a29a2ac5cdf9817d3f3bb68ca2::" providerId="AD" clId="Web-{2FA7B7D3-48C5-41A3-808F-16AD5470B5AF}" dt="2022-06-20T15:58:36.386" v="3" actId="1076"/>
      <pc:docMkLst>
        <pc:docMk/>
      </pc:docMkLst>
      <pc:sldChg chg="modSp">
        <pc:chgData name="Guest User" userId="S::urn:spo:anon#660281f054a575ec1c6d540bfe20ee05beb8d3a29a2ac5cdf9817d3f3bb68ca2::" providerId="AD" clId="Web-{2FA7B7D3-48C5-41A3-808F-16AD5470B5AF}" dt="2022-06-20T15:58:36.386" v="3" actId="1076"/>
        <pc:sldMkLst>
          <pc:docMk/>
          <pc:sldMk cId="2303104315" sldId="260"/>
        </pc:sldMkLst>
        <pc:picChg chg="mod">
          <ac:chgData name="Guest User" userId="S::urn:spo:anon#660281f054a575ec1c6d540bfe20ee05beb8d3a29a2ac5cdf9817d3f3bb68ca2::" providerId="AD" clId="Web-{2FA7B7D3-48C5-41A3-808F-16AD5470B5AF}" dt="2022-06-20T15:58:36.386" v="3" actId="1076"/>
          <ac:picMkLst>
            <pc:docMk/>
            <pc:sldMk cId="2303104315" sldId="260"/>
            <ac:picMk id="2" creationId="{7F94FE2D-F3C7-D04D-B67C-0C38FAA63BBA}"/>
          </ac:picMkLst>
        </pc:picChg>
      </pc:sldChg>
    </pc:docChg>
  </pc:docChgLst>
</pc:chgInfo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626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8414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0618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986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26566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9582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325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610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6933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79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215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979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149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373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5518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268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71405-5709-49B5-AEEB-230B500CCFC2}" type="datetimeFigureOut">
              <a:rPr lang="en-US" smtClean="0"/>
              <a:t>6/20/2022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3E0441E-216B-440E-A46E-A10573F970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865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2E829-1FFA-9FC7-1827-5E053704A2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2782440"/>
            <a:ext cx="8915399" cy="1519517"/>
          </a:xfrm>
        </p:spPr>
        <p:txBody>
          <a:bodyPr>
            <a:normAutofit fontScale="90000"/>
          </a:bodyPr>
          <a:lstStyle/>
          <a:p>
            <a:r>
              <a:rPr lang="en-US" dirty="0"/>
              <a:t>DATA LOGGING WITH PYTHON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81E1C2-BB34-8617-192C-43F1343914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SAYALI MATE 112003083</a:t>
            </a:r>
          </a:p>
          <a:p>
            <a:r>
              <a:rPr lang="en-US" dirty="0"/>
              <a:t>MIHIKA SANGHVI 112003084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0BB21C-9E11-E782-D2E2-B0DD37F45253}"/>
              </a:ext>
            </a:extLst>
          </p:cNvPr>
          <p:cNvSpPr txBox="1"/>
          <p:nvPr/>
        </p:nvSpPr>
        <p:spPr>
          <a:xfrm>
            <a:off x="7829909" y="4781909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DIv:1</a:t>
            </a:r>
          </a:p>
          <a:p>
            <a:r>
              <a:rPr lang="en-US" dirty="0"/>
              <a:t>Batch: S5</a:t>
            </a:r>
          </a:p>
        </p:txBody>
      </p:sp>
    </p:spTree>
    <p:extLst>
      <p:ext uri="{BB962C8B-B14F-4D97-AF65-F5344CB8AC3E}">
        <p14:creationId xmlns:p14="http://schemas.microsoft.com/office/powerpoint/2010/main" val="15181926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1F078-3065-01B9-9037-0BD5D6A1F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DESCRIPTION: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83F343-880A-AAE9-DF0D-78B104AB5A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2960" y="1905000"/>
            <a:ext cx="8915400" cy="4207042"/>
          </a:xfrm>
        </p:spPr>
        <p:txBody>
          <a:bodyPr>
            <a:normAutofit/>
          </a:bodyPr>
          <a:lstStyle/>
          <a:p>
            <a:r>
              <a:rPr lang="en-US" dirty="0"/>
              <a:t>We are reading temperature and humidity using DHT-11 sensor through Arduino board.</a:t>
            </a:r>
          </a:p>
          <a:p>
            <a:r>
              <a:rPr lang="en-US" dirty="0"/>
              <a:t>The temperature and humidity at the given time is seen on the LED.</a:t>
            </a:r>
          </a:p>
          <a:p>
            <a:r>
              <a:rPr lang="en-US" dirty="0"/>
              <a:t>With python we store all the data shown on the LED onto the database. </a:t>
            </a:r>
          </a:p>
          <a:p>
            <a:r>
              <a:rPr lang="en-US" dirty="0"/>
              <a:t>MYSQL connectivity is used for this purpose.</a:t>
            </a:r>
          </a:p>
          <a:p>
            <a:r>
              <a:rPr lang="en-US" dirty="0"/>
              <a:t>The change in temperature and humidity every second can be seen in the database.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u="sng" dirty="0"/>
              <a:t>AIM:</a:t>
            </a:r>
          </a:p>
          <a:p>
            <a:r>
              <a:rPr lang="en-US" dirty="0"/>
              <a:t>The aim of our project is to store the varying temperature and humidity values so that it can be used for analytical purposes.</a:t>
            </a:r>
          </a:p>
        </p:txBody>
      </p:sp>
    </p:spTree>
    <p:extLst>
      <p:ext uri="{BB962C8B-B14F-4D97-AF65-F5344CB8AC3E}">
        <p14:creationId xmlns:p14="http://schemas.microsoft.com/office/powerpoint/2010/main" val="1300379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0CCA2-6B5E-A1F6-AA64-2CCC2ADEDE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HARDWARE AND SOFTWARE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AE1D2-2CE7-507D-353A-FB4C8EC8AA4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sz="3600" b="1" u="sng" dirty="0"/>
              <a:t>HARDWARE</a:t>
            </a:r>
          </a:p>
          <a:p>
            <a:r>
              <a:rPr lang="en-US" dirty="0"/>
              <a:t>Arduino board</a:t>
            </a:r>
          </a:p>
          <a:p>
            <a:r>
              <a:rPr lang="en-US" dirty="0"/>
              <a:t>DHT 11 sensor</a:t>
            </a:r>
          </a:p>
          <a:p>
            <a:r>
              <a:rPr lang="en-US" dirty="0"/>
              <a:t>LCD</a:t>
            </a:r>
          </a:p>
          <a:p>
            <a:r>
              <a:rPr lang="en-US" dirty="0"/>
              <a:t>Breadboard</a:t>
            </a:r>
          </a:p>
          <a:p>
            <a:r>
              <a:rPr lang="en-US" dirty="0"/>
              <a:t>Cables</a:t>
            </a:r>
          </a:p>
          <a:p>
            <a:r>
              <a:rPr lang="en-US" dirty="0"/>
              <a:t>Potentiometer</a:t>
            </a:r>
          </a:p>
          <a:p>
            <a:r>
              <a:rPr lang="en-US" dirty="0"/>
              <a:t>USB cable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291990-191E-F3E0-9FAC-27C3C2A4E3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3600" b="1" u="sng" dirty="0"/>
              <a:t>SOFTWARE</a:t>
            </a:r>
          </a:p>
          <a:p>
            <a:r>
              <a:rPr lang="en-US" dirty="0"/>
              <a:t>PYTHON:</a:t>
            </a:r>
          </a:p>
          <a:p>
            <a:pPr marL="0" indent="0">
              <a:buNone/>
            </a:pPr>
            <a:r>
              <a:rPr lang="en-US" dirty="0"/>
              <a:t>     1)MySQL(Database)</a:t>
            </a:r>
          </a:p>
          <a:p>
            <a:r>
              <a:rPr lang="en-US" dirty="0"/>
              <a:t>ARDUINO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36166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BEF468-61D7-C154-F2F9-E06FDDC200B0}"/>
              </a:ext>
            </a:extLst>
          </p:cNvPr>
          <p:cNvSpPr/>
          <p:nvPr/>
        </p:nvSpPr>
        <p:spPr>
          <a:xfrm>
            <a:off x="3577484" y="416876"/>
            <a:ext cx="532389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PROJECT DEMO</a:t>
            </a:r>
            <a:endParaRPr lang="en-US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pic>
        <p:nvPicPr>
          <p:cNvPr id="4" name="WhatsApp Video 2022-06-20 at 8.43.43 PM">
            <a:hlinkClick r:id="" action="ppaction://media"/>
            <a:extLst>
              <a:ext uri="{FF2B5EF4-FFF2-40B4-BE49-F238E27FC236}">
                <a16:creationId xmlns:a16="http://schemas.microsoft.com/office/drawing/2014/main" id="{B2F65D24-6C40-6019-559C-EE0E1BFEF2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7648" y="2311399"/>
            <a:ext cx="7110003" cy="391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104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68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DAA9ED-E3E4-8088-E43B-F979C454C006}"/>
              </a:ext>
            </a:extLst>
          </p:cNvPr>
          <p:cNvSpPr/>
          <p:nvPr/>
        </p:nvSpPr>
        <p:spPr>
          <a:xfrm>
            <a:off x="3000585" y="2767280"/>
            <a:ext cx="6730556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8000" b="1" dirty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THANK YOU!!</a:t>
            </a:r>
            <a:endParaRPr lang="en-US" sz="80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839773245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24</TotalTime>
  <Words>141</Words>
  <Application>Microsoft Office PowerPoint</Application>
  <PresentationFormat>Widescreen</PresentationFormat>
  <Paragraphs>29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Wisp</vt:lpstr>
      <vt:lpstr>DATA LOGGING WITH PYTHON</vt:lpstr>
      <vt:lpstr>DESCRIPTION:</vt:lpstr>
      <vt:lpstr>HARDWARE AND SOFTWARE USED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LOGGING WITH GUI</dc:title>
  <dc:creator>Sayali Mate</dc:creator>
  <cp:lastModifiedBy>MIHIKA SANGHVI</cp:lastModifiedBy>
  <cp:revision>12</cp:revision>
  <dcterms:created xsi:type="dcterms:W3CDTF">2022-06-06T06:00:17Z</dcterms:created>
  <dcterms:modified xsi:type="dcterms:W3CDTF">2022-06-20T16:05:31Z</dcterms:modified>
</cp:coreProperties>
</file>

<file path=docProps/thumbnail.jpeg>
</file>